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8" r:id="rId4"/>
    <p:sldId id="258" r:id="rId5"/>
    <p:sldId id="259" r:id="rId6"/>
    <p:sldId id="273" r:id="rId7"/>
    <p:sldId id="272" r:id="rId8"/>
    <p:sldId id="260" r:id="rId9"/>
    <p:sldId id="261" r:id="rId10"/>
    <p:sldId id="263" r:id="rId11"/>
    <p:sldId id="264" r:id="rId12"/>
    <p:sldId id="262" r:id="rId13"/>
    <p:sldId id="269" r:id="rId14"/>
    <p:sldId id="274" r:id="rId15"/>
    <p:sldId id="266" r:id="rId16"/>
    <p:sldId id="267" r:id="rId17"/>
    <p:sldId id="275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438" y="10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224CE-4543-4FA2-B644-542293151773}" type="datetimeFigureOut">
              <a:rPr lang="ru-RU" smtClean="0"/>
              <a:t>03.06.2023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DDE2E-1DCA-488C-881C-EAB2D1B4B02D}" type="datetimeFigureOut">
              <a:rPr lang="ru-RU" smtClean="0"/>
              <a:t>03.06.2023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8F7-5847-4D9D-8601-9EFCF6E293C9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D22C-2B89-4318-8427-F19A23518E0A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14055-A23C-494A-8C2B-73A145CC5629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2A0B-2AE1-4708-8C28-8E66949D8F87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E4278-67CE-4635-9A6E-EC92F1B4E3DC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C2D90-6605-46C1-BC36-340E69C88DE7}" type="datetime1">
              <a:rPr lang="ru-RU" smtClean="0"/>
              <a:t>03.06.2023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9A03-FB43-4C9B-8A05-8A10C5F573B6}" type="datetime1">
              <a:rPr lang="ru-RU" smtClean="0"/>
              <a:t>03.06.2023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6EC4-70D9-4707-B74D-188FC70B3FF0}" type="datetime1">
              <a:rPr lang="ru-RU" smtClean="0"/>
              <a:t>03.06.2023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0AA8A-102E-41E6-AA1F-61F4268B4974}" type="datetime1">
              <a:rPr lang="ru-RU" smtClean="0"/>
              <a:t>03.06.2023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B3165-CA6E-4579-B3B7-7FB6FAE20FB8}" type="datetime1">
              <a:rPr lang="ru-RU" smtClean="0"/>
              <a:t>03.06.2023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AE71-387F-4376-AA7D-586981FEB925}" type="datetime1">
              <a:rPr lang="ru-RU" smtClean="0"/>
              <a:t>03.06.2023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04AFC-8EAE-479E-8AC3-09FC56DAFE28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86389"/>
              </p:ext>
            </p:extLst>
          </p:nvPr>
        </p:nvGraphicFramePr>
        <p:xfrm>
          <a:off x="2189745" y="3759693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80FB565C-DF00-84E6-E31D-123D1B8F4BB2}"/>
              </a:ext>
            </a:extLst>
          </p:cNvPr>
          <p:cNvGrpSpPr/>
          <p:nvPr/>
        </p:nvGrpSpPr>
        <p:grpSpPr>
          <a:xfrm>
            <a:off x="5237102" y="889112"/>
            <a:ext cx="6791346" cy="5442015"/>
            <a:chOff x="5237102" y="889112"/>
            <a:chExt cx="6791346" cy="5442015"/>
          </a:xfrm>
        </p:grpSpPr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9E1F6081-CD96-00C7-24F4-CE904BDE5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1733" y="889112"/>
              <a:ext cx="4648409" cy="5041905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36D0F5F-B252-FC90-DDE4-D20C8A43471A}"/>
                </a:ext>
              </a:extLst>
            </p:cNvPr>
            <p:cNvSpPr txBox="1"/>
            <p:nvPr/>
          </p:nvSpPr>
          <p:spPr>
            <a:xfrm>
              <a:off x="5237102" y="5931017"/>
              <a:ext cx="67913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Зависимость интенсивности пикселя от координаты</a:t>
              </a:r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381263" y="1666237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0171152"/>
                  </p:ext>
                </p:extLst>
              </p:nvPr>
            </p:nvGraphicFramePr>
            <p:xfrm>
              <a:off x="6096000" y="990923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0171152"/>
                  </p:ext>
                </p:extLst>
              </p:nvPr>
            </p:nvGraphicFramePr>
            <p:xfrm>
              <a:off x="6096000" y="990923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275635" t="-1333" r="-99492" b="-78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381443" t="-1333" r="-1031" b="-78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370" t="-208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E56348C-CB09-FCCC-273D-572BD1B94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5637F0C7-5DCB-8360-EC54-16B497E54CFC}"/>
              </a:ext>
            </a:extLst>
          </p:cNvPr>
          <p:cNvGrpSpPr/>
          <p:nvPr/>
        </p:nvGrpSpPr>
        <p:grpSpPr>
          <a:xfrm>
            <a:off x="175767" y="832390"/>
            <a:ext cx="6342479" cy="5522393"/>
            <a:chOff x="175767" y="832390"/>
            <a:chExt cx="6342479" cy="5522393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8D073323-2619-6AB3-359F-6DC34F289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E487A75-64D7-C4D0-984B-C81B8B1FA033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13.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9344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127D5910-E425-8900-EF59-590A8E78AE47}"/>
              </a:ext>
            </a:extLst>
          </p:cNvPr>
          <p:cNvGrpSpPr/>
          <p:nvPr/>
        </p:nvGrpSpPr>
        <p:grpSpPr>
          <a:xfrm>
            <a:off x="561975" y="1333500"/>
            <a:ext cx="3600000" cy="3969331"/>
            <a:chOff x="1057275" y="1333500"/>
            <a:chExt cx="3600000" cy="3969331"/>
          </a:xfrm>
        </p:grpSpPr>
        <p:pic>
          <p:nvPicPr>
            <p:cNvPr id="4" name="Рисунок 3" descr="Изображение выглядит как черный, искусство, монохромный, Черно-белая фотография&#10;&#10;Автоматически созданное описание">
              <a:extLst>
                <a:ext uri="{FF2B5EF4-FFF2-40B4-BE49-F238E27FC236}">
                  <a16:creationId xmlns:a16="http://schemas.microsoft.com/office/drawing/2014/main" id="{A75435D3-D7B8-888F-E85A-6AFF3A457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7275" y="1333500"/>
              <a:ext cx="3600000" cy="360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B5FC10C-362C-EE03-B832-2C92BC5EEA7C}"/>
                </a:ext>
              </a:extLst>
            </p:cNvPr>
            <p:cNvSpPr txBox="1"/>
            <p:nvPr/>
          </p:nvSpPr>
          <p:spPr>
            <a:xfrm>
              <a:off x="2674372" y="4933499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6646BE85-7F56-727C-650B-393EC5E8BDD5}"/>
              </a:ext>
            </a:extLst>
          </p:cNvPr>
          <p:cNvGrpSpPr/>
          <p:nvPr/>
        </p:nvGrpSpPr>
        <p:grpSpPr>
          <a:xfrm>
            <a:off x="4464111" y="1333500"/>
            <a:ext cx="3600000" cy="3969332"/>
            <a:chOff x="4902261" y="1333499"/>
            <a:chExt cx="3600000" cy="3969332"/>
          </a:xfrm>
        </p:grpSpPr>
        <p:pic>
          <p:nvPicPr>
            <p:cNvPr id="8" name="Рисунок 7" descr="Изображение выглядит как грифельная доска, рукописный текст, черный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9556771C-D9E4-A482-3344-00DC8C22E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2261" y="1333499"/>
              <a:ext cx="3600000" cy="3600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D8340C-618F-8176-22D0-8E9714CA3027}"/>
                </a:ext>
              </a:extLst>
            </p:cNvPr>
            <p:cNvSpPr txBox="1"/>
            <p:nvPr/>
          </p:nvSpPr>
          <p:spPr>
            <a:xfrm>
              <a:off x="6665346" y="4933499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8258176" y="1924050"/>
            <a:ext cx="39338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14. Разность между изображений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3658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г)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15. а – Радиолокационное изображение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657068"/>
              </p:ext>
            </p:extLst>
          </p:nvPr>
        </p:nvGraphicFramePr>
        <p:xfrm>
          <a:off x="1103501" y="1801272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946246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1887523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434517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877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0,875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234638"/>
            <a:ext cx="11020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Подход, основанный на применении искусственных нейронных сетей, показывает более высокие значения метрик качества по сравнению с классическим методами.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73E906-CE40-E42F-6008-4D2C14EC4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9804"/>
            <a:ext cx="10515600" cy="1325563"/>
          </a:xfrm>
        </p:spPr>
        <p:txBody>
          <a:bodyPr>
            <a:normAutofit/>
          </a:bodyPr>
          <a:lstStyle/>
          <a:p>
            <a:pPr marL="450215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Список использованных источников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73E906-CE40-E42F-6008-4D2C14EC4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F337B-1216-1CBC-24BE-F99060C4AC89}"/>
              </a:ext>
            </a:extLst>
          </p:cNvPr>
          <p:cNvSpPr txBox="1"/>
          <p:nvPr/>
        </p:nvSpPr>
        <p:spPr>
          <a:xfrm>
            <a:off x="2372336" y="1884502"/>
            <a:ext cx="7447327" cy="17045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Тузова А.А., Павлов В.А., Белов А.А. Подавление мультипликативного шума на радиолокационных изображениях.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71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полученного фильтра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811425" y="1793266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0" name="Рисунок 9" descr="Изображение выглядит как карта, черно-белый, Аэрофотосъемка, воздушный&#10;&#10;Автоматически созданное описание">
            <a:extLst>
              <a:ext uri="{FF2B5EF4-FFF2-40B4-BE49-F238E27FC236}">
                <a16:creationId xmlns:a16="http://schemas.microsoft.com/office/drawing/2014/main" id="{D11768C1-88B1-84A5-2487-6D8079FFDD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20" y="1338026"/>
            <a:ext cx="4708256" cy="41235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1CCD75-2CEB-5768-68BD-C820C34D873D}"/>
              </a:ext>
            </a:extLst>
          </p:cNvPr>
          <p:cNvSpPr txBox="1"/>
          <p:nvPr/>
        </p:nvSpPr>
        <p:spPr>
          <a:xfrm>
            <a:off x="958921" y="5436696"/>
            <a:ext cx="413505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3. Пример радиолокационного изображения</a:t>
            </a:r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810777" y="1348361"/>
            <a:ext cx="5541453" cy="5007989"/>
            <a:chOff x="6096000" y="1484886"/>
            <a:chExt cx="5541453" cy="5007989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096000" y="6092765"/>
              <a:ext cx="5541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и после наложения шума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1CF7F6-AA3D-7073-7E47-65C3270F5934}"/>
              </a:ext>
            </a:extLst>
          </p:cNvPr>
          <p:cNvSpPr txBox="1"/>
          <p:nvPr/>
        </p:nvSpPr>
        <p:spPr>
          <a:xfrm>
            <a:off x="1596715" y="5525115"/>
            <a:ext cx="3544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6. «Скользящее окно»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зашумлённом изображении</a:t>
            </a: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235122" y="1659672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7.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pic>
        <p:nvPicPr>
          <p:cNvPr id="9" name="Рисунок 8" descr="Изображение выглядит как прямоугольный, Прямоугольник, Симметрия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AC0ACBFE-722C-FF61-017F-D2540B4BC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26" y="1185557"/>
            <a:ext cx="4127724" cy="433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B7CD297C-176F-8312-BBD2-6E106A89E042}"/>
              </a:ext>
            </a:extLst>
          </p:cNvPr>
          <p:cNvGrpSpPr/>
          <p:nvPr/>
        </p:nvGrpSpPr>
        <p:grpSpPr>
          <a:xfrm>
            <a:off x="6073197" y="2295342"/>
            <a:ext cx="4966278" cy="2303705"/>
            <a:chOff x="5682672" y="2285905"/>
            <a:chExt cx="4750956" cy="230370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5682672" y="4189500"/>
              <a:ext cx="4750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данных из окна в 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" name="Рисунок 5" descr="Изображение выглядит как прямоугольный, снимок экрана, Прямоугольник&#10;&#10;Автоматически созданное описание">
              <a:extLst>
                <a:ext uri="{FF2B5EF4-FFF2-40B4-BE49-F238E27FC236}">
                  <a16:creationId xmlns:a16="http://schemas.microsoft.com/office/drawing/2014/main" id="{47699D59-BA58-0EF8-6ED1-FB528B322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3137" y="2285905"/>
              <a:ext cx="4333875" cy="1802058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1360326" y="5365724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8.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pic>
        <p:nvPicPr>
          <p:cNvPr id="20" name="Рисунок 19" descr="Изображение выглядит как снимок экрана, текст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E2068C32-8EDF-7E97-AC26-6BA81E3E3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346" y="1597532"/>
            <a:ext cx="3459003" cy="366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A82E5E-E40B-4912-DA62-7247E0CB0D34}"/>
              </a:ext>
            </a:extLst>
          </p:cNvPr>
          <p:cNvSpPr txBox="1"/>
          <p:nvPr/>
        </p:nvSpPr>
        <p:spPr>
          <a:xfrm>
            <a:off x="7781657" y="2811014"/>
            <a:ext cx="38541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Архитектура нейронной сети для задачи классификации (сверху), задачи регрессии (снизу) </a:t>
            </a:r>
          </a:p>
        </p:txBody>
      </p:sp>
      <p:pic>
        <p:nvPicPr>
          <p:cNvPr id="3" name="Рисунок 2" descr="Изображение выглядит как текст, снимок экрана, мерная рейка&#10;&#10;Автоматически созданное описание">
            <a:extLst>
              <a:ext uri="{FF2B5EF4-FFF2-40B4-BE49-F238E27FC236}">
                <a16:creationId xmlns:a16="http://schemas.microsoft.com/office/drawing/2014/main" id="{5DA6793F-01C4-0815-BBE0-2274113377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73" y="1196898"/>
            <a:ext cx="7560000" cy="2618284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мерная рейка&#10;&#10;Автоматически созданное описание">
            <a:extLst>
              <a:ext uri="{FF2B5EF4-FFF2-40B4-BE49-F238E27FC236}">
                <a16:creationId xmlns:a16="http://schemas.microsoft.com/office/drawing/2014/main" id="{E5DAD2FB-DB66-9611-4A8C-FDD3A53F33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73" y="3979598"/>
            <a:ext cx="7560000" cy="255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837081" y="2173335"/>
            <a:ext cx="51929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среднеквадратичное отклонение,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1724</TotalTime>
  <Words>731</Words>
  <Application>Microsoft Office PowerPoint</Application>
  <PresentationFormat>Широкоэкранный</PresentationFormat>
  <Paragraphs>175</Paragraphs>
  <Slides>17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Создание набора данных для обучения</vt:lpstr>
      <vt:lpstr>Создание набора данных для обучения</vt:lpstr>
      <vt:lpstr>Архитектура нейронной сети</vt:lpstr>
      <vt:lpstr>Обучение нейронной сети</vt:lpstr>
      <vt:lpstr>Результаты</vt:lpstr>
      <vt:lpstr>Результаты</vt:lpstr>
      <vt:lpstr>Результаты</vt:lpstr>
      <vt:lpstr>Результаты</vt:lpstr>
      <vt:lpstr>Результаты</vt:lpstr>
      <vt:lpstr>Выводы</vt:lpstr>
      <vt:lpstr>Спасибо за внимание!</vt:lpstr>
      <vt:lpstr>Список использованных источников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65</cp:revision>
  <dcterms:created xsi:type="dcterms:W3CDTF">2023-05-31T07:00:52Z</dcterms:created>
  <dcterms:modified xsi:type="dcterms:W3CDTF">2023-06-03T16:07:31Z</dcterms:modified>
</cp:coreProperties>
</file>

<file path=docProps/thumbnail.jpeg>
</file>